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6" r:id="rId3"/>
    <p:sldId id="26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018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12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30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02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84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9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05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75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34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86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983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FFFF00"/>
            </a:gs>
            <a:gs pos="47000">
              <a:srgbClr val="FF0000"/>
            </a:gs>
            <a:gs pos="100000">
              <a:srgbClr val="FF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7EA5-5234-4923-AF28-1122538D70C2}" type="datetimeFigureOut">
              <a:rPr lang="zh-CN" altLang="en-US" smtClean="0"/>
              <a:t>2019-6-3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09D77-32C2-4342-915E-21CE2B7F2F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5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677" y="73817"/>
            <a:ext cx="8822453" cy="1118255"/>
          </a:xfrm>
          <a:ln>
            <a:noFill/>
          </a:ln>
          <a:effectLst>
            <a:outerShdw blurRad="50800" dist="38100" dir="2700000" algn="tl" rotWithShape="0">
              <a:schemeClr val="bg1"/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资源与地球科学学院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月授予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硕士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学士学位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人员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名单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46196"/>
              </p:ext>
            </p:extLst>
          </p:nvPr>
        </p:nvGraphicFramePr>
        <p:xfrm>
          <a:off x="684656" y="1883664"/>
          <a:ext cx="7882130" cy="4718300"/>
        </p:xfrm>
        <a:graphic>
          <a:graphicData uri="http://schemas.openxmlformats.org/drawingml/2006/table">
            <a:tbl>
              <a:tblPr/>
              <a:tblGrid>
                <a:gridCol w="1573114">
                  <a:extLst>
                    <a:ext uri="{9D8B030D-6E8A-4147-A177-3AD203B41FA5}">
                      <a16:colId xmlns:a16="http://schemas.microsoft.com/office/drawing/2014/main" xmlns="" val="575881732"/>
                    </a:ext>
                  </a:extLst>
                </a:gridCol>
                <a:gridCol w="1573114">
                  <a:extLst>
                    <a:ext uri="{9D8B030D-6E8A-4147-A177-3AD203B41FA5}">
                      <a16:colId xmlns:a16="http://schemas.microsoft.com/office/drawing/2014/main" xmlns="" val="3807642780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3293780296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2469511335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501542688"/>
                    </a:ext>
                  </a:extLst>
                </a:gridCol>
              </a:tblGrid>
              <a:tr h="419594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一、理学硕士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8986886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薄鹏雷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曹金虎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江晓雨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蒋勇平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焦晶淼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720809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0289270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846697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7865250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9788843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198293"/>
                  </a:ext>
                </a:extLst>
              </a:tr>
              <a:tr h="477634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二、工学硕士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6303949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曹  磊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陈崇域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陈居凯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陈</a:t>
                      </a:r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爽爽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陈维池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5963073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0539655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765850" y="1302404"/>
            <a:ext cx="1620957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硕士学位</a:t>
            </a:r>
            <a:endParaRPr lang="zh-CN" altLang="en-US" sz="28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53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37865"/>
              </p:ext>
            </p:extLst>
          </p:nvPr>
        </p:nvGraphicFramePr>
        <p:xfrm>
          <a:off x="662942" y="1992772"/>
          <a:ext cx="7964420" cy="4639180"/>
        </p:xfrm>
        <a:graphic>
          <a:graphicData uri="http://schemas.openxmlformats.org/drawingml/2006/table">
            <a:tbl>
              <a:tblPr/>
              <a:tblGrid>
                <a:gridCol w="1592884">
                  <a:extLst>
                    <a:ext uri="{9D8B030D-6E8A-4147-A177-3AD203B41FA5}">
                      <a16:colId xmlns:a16="http://schemas.microsoft.com/office/drawing/2014/main" xmlns="" val="500222463"/>
                    </a:ext>
                  </a:extLst>
                </a:gridCol>
                <a:gridCol w="1592884">
                  <a:extLst>
                    <a:ext uri="{9D8B030D-6E8A-4147-A177-3AD203B41FA5}">
                      <a16:colId xmlns:a16="http://schemas.microsoft.com/office/drawing/2014/main" xmlns="" val="2962285679"/>
                    </a:ext>
                  </a:extLst>
                </a:gridCol>
                <a:gridCol w="1592884">
                  <a:extLst>
                    <a:ext uri="{9D8B030D-6E8A-4147-A177-3AD203B41FA5}">
                      <a16:colId xmlns:a16="http://schemas.microsoft.com/office/drawing/2014/main" xmlns="" val="856982298"/>
                    </a:ext>
                  </a:extLst>
                </a:gridCol>
                <a:gridCol w="1592884">
                  <a:extLst>
                    <a:ext uri="{9D8B030D-6E8A-4147-A177-3AD203B41FA5}">
                      <a16:colId xmlns:a16="http://schemas.microsoft.com/office/drawing/2014/main" xmlns="" val="2394681601"/>
                    </a:ext>
                  </a:extLst>
                </a:gridCol>
                <a:gridCol w="1592884">
                  <a:extLst>
                    <a:ext uri="{9D8B030D-6E8A-4147-A177-3AD203B41FA5}">
                      <a16:colId xmlns:a16="http://schemas.microsoft.com/office/drawing/2014/main" xmlns="" val="784948343"/>
                    </a:ext>
                  </a:extLst>
                </a:gridCol>
              </a:tblGrid>
              <a:tr h="46391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张  超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张闯辉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张大旺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张梦飞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张  涛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3751521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48760"/>
                  </a:ext>
                </a:extLst>
              </a:tr>
              <a:tr h="463918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三、工程硕士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1562834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陈  司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杜玉鹏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段道明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范智涵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郭润寿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3349330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8561620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730251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372346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2033345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0987616"/>
                  </a:ext>
                </a:extLst>
              </a:tr>
              <a:tr h="463918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740294"/>
                  </a:ext>
                </a:extLst>
              </a:tr>
            </a:tbl>
          </a:graphicData>
        </a:graphic>
      </p:graphicFrame>
      <p:sp>
        <p:nvSpPr>
          <p:cNvPr id="6" name="文本框 4"/>
          <p:cNvSpPr txBox="1"/>
          <p:nvPr/>
        </p:nvSpPr>
        <p:spPr>
          <a:xfrm>
            <a:off x="3765850" y="1302404"/>
            <a:ext cx="1620957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硕士学位</a:t>
            </a:r>
            <a:endParaRPr lang="zh-CN" altLang="en-US" sz="28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140677" y="132808"/>
            <a:ext cx="8822453" cy="1059264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schemeClr val="bg1"/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资源与地球科学学院</a:t>
            </a: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月授予硕士</a:t>
            </a: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、学士学位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人员名单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4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FFFF00"/>
            </a:gs>
            <a:gs pos="47000">
              <a:srgbClr val="FF0000"/>
            </a:gs>
            <a:gs pos="100000">
              <a:srgbClr val="FF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4"/>
          <p:cNvSpPr txBox="1"/>
          <p:nvPr/>
        </p:nvSpPr>
        <p:spPr>
          <a:xfrm>
            <a:off x="3765850" y="1302404"/>
            <a:ext cx="1620957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学士学位</a:t>
            </a:r>
            <a:endParaRPr lang="zh-CN" altLang="en-US" sz="28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140677" y="132808"/>
            <a:ext cx="8822453" cy="1059264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schemeClr val="bg1"/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资源与地球科学学院</a:t>
            </a: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月授予硕士</a:t>
            </a:r>
            <a:r>
              <a:rPr lang="zh-CN" altLang="en-US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、学士学位</a:t>
            </a:r>
            <a:r>
              <a:rPr lang="zh-CN" altLang="zh-CN" sz="32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人员名单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924571"/>
              </p:ext>
            </p:extLst>
          </p:nvPr>
        </p:nvGraphicFramePr>
        <p:xfrm>
          <a:off x="684656" y="1883664"/>
          <a:ext cx="7882130" cy="4240666"/>
        </p:xfrm>
        <a:graphic>
          <a:graphicData uri="http://schemas.openxmlformats.org/drawingml/2006/table">
            <a:tbl>
              <a:tblPr/>
              <a:tblGrid>
                <a:gridCol w="1573114">
                  <a:extLst>
                    <a:ext uri="{9D8B030D-6E8A-4147-A177-3AD203B41FA5}">
                      <a16:colId xmlns:a16="http://schemas.microsoft.com/office/drawing/2014/main" xmlns="" val="575881732"/>
                    </a:ext>
                  </a:extLst>
                </a:gridCol>
                <a:gridCol w="1573114">
                  <a:extLst>
                    <a:ext uri="{9D8B030D-6E8A-4147-A177-3AD203B41FA5}">
                      <a16:colId xmlns:a16="http://schemas.microsoft.com/office/drawing/2014/main" xmlns="" val="3807642780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3293780296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2469511335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xmlns="" val="501542688"/>
                    </a:ext>
                  </a:extLst>
                </a:gridCol>
              </a:tblGrid>
              <a:tr h="419594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一、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理学学士</a:t>
                      </a:r>
                      <a:endParaRPr lang="zh-CN" altLang="en-US" sz="2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8986886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薄鹏雷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曹金虎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 dirty="0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江晓雨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蒋勇平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500" b="1" i="0" u="none" strike="noStrike">
                          <a:solidFill>
                            <a:srgbClr val="FFFF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焦晶淼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720809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0289270"/>
                  </a:ext>
                </a:extLst>
              </a:tr>
              <a:tr h="4776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二、工学学士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846697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7865250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9788843"/>
                  </a:ext>
                </a:extLst>
              </a:tr>
              <a:tr h="477634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CN" alt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三、法学学士</a:t>
                      </a:r>
                      <a:endParaRPr lang="zh-CN" alt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6303949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5963073"/>
                  </a:ext>
                </a:extLst>
              </a:tr>
              <a:tr h="477634"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2500" b="1" i="0" u="none" strike="noStrike" dirty="0">
                        <a:solidFill>
                          <a:srgbClr val="FFFF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0539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067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主题​​">
    <a:dk1>
      <a:sysClr val="windowText" lastClr="000000"/>
    </a:dk1>
    <a:lt1>
      <a:sysClr val="window" lastClr="CCE8C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99</Words>
  <Application>Microsoft Office PowerPoint</Application>
  <PresentationFormat>全屏显示(4:3)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等线</vt:lpstr>
      <vt:lpstr>等线 Light</vt:lpstr>
      <vt:lpstr>仿宋</vt:lpstr>
      <vt:lpstr>黑体</vt:lpstr>
      <vt:lpstr>Arial</vt:lpstr>
      <vt:lpstr>Calibri</vt:lpstr>
      <vt:lpstr>Calibri Light</vt:lpstr>
      <vt:lpstr>Office 主题​​</vt:lpstr>
      <vt:lpstr>资源与地球科学学院 2019年6月授予硕士、学士学位人员名单</vt:lpstr>
      <vt:lpstr>PowerPoint 演示文稿</vt:lpstr>
      <vt:lpstr>PowerPoint 演示文稿</vt:lpstr>
    </vt:vector>
  </TitlesOfParts>
  <Company>CUMTYJSY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资源与地球科学学院 2018年6月授予硕士学位、学士学位人员名单</dc:title>
  <dc:creator>匡 颖芝</dc:creator>
  <cp:lastModifiedBy>hjguan-jwb</cp:lastModifiedBy>
  <cp:revision>21</cp:revision>
  <dcterms:created xsi:type="dcterms:W3CDTF">2018-06-13T09:41:00Z</dcterms:created>
  <dcterms:modified xsi:type="dcterms:W3CDTF">2019-06-03T03:16:24Z</dcterms:modified>
</cp:coreProperties>
</file>